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6" r:id="rId5"/>
    <p:sldMasterId id="214748367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6858000" cx="12161825"/>
  <p:notesSz cx="7023100" cy="93091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3831">
          <p15:clr>
            <a:srgbClr val="A4A3A4"/>
          </p15:clr>
        </p15:guide>
      </p15:sldGuideLst>
    </p:ext>
    <p:ext uri="{2D200454-40CA-4A62-9FC3-DE9A4176ACB9}">
      <p15:notesGuideLst>
        <p15:guide id="1" orient="horz" pos="2932">
          <p15:clr>
            <a:srgbClr val="A4A3A4"/>
          </p15:clr>
        </p15:guide>
        <p15:guide id="2" pos="221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4DD0658-A0ED-480D-8DF6-8705F765ACBF}">
  <a:tblStyle styleId="{74DD0658-A0ED-480D-8DF6-8705F765ACBF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  <p:guide pos="3831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932" orient="horz"/>
        <p:guide pos="2212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21" Type="http://schemas.openxmlformats.org/officeDocument/2006/relationships/slide" Target="slides/slide14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43343" cy="465455"/>
          </a:xfrm>
          <a:prstGeom prst="rect">
            <a:avLst/>
          </a:prstGeom>
          <a:noFill/>
          <a:ln>
            <a:noFill/>
          </a:ln>
        </p:spPr>
        <p:txBody>
          <a:bodyPr anchorCtr="0" anchor="t" bIns="46650" lIns="93300" spcFirstLastPara="1" rIns="93300" wrap="square" tIns="466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978133" y="0"/>
            <a:ext cx="3043343" cy="465455"/>
          </a:xfrm>
          <a:prstGeom prst="rect">
            <a:avLst/>
          </a:prstGeom>
          <a:noFill/>
          <a:ln>
            <a:noFill/>
          </a:ln>
        </p:spPr>
        <p:txBody>
          <a:bodyPr anchorCtr="0" anchor="t" bIns="46650" lIns="93300" spcFirstLastPara="1" rIns="93300" wrap="square" tIns="4665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17513" y="698500"/>
            <a:ext cx="6188075" cy="34909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2310" y="4421824"/>
            <a:ext cx="5618480" cy="4189095"/>
          </a:xfrm>
          <a:prstGeom prst="rect">
            <a:avLst/>
          </a:prstGeom>
          <a:noFill/>
          <a:ln>
            <a:noFill/>
          </a:ln>
        </p:spPr>
        <p:txBody>
          <a:bodyPr anchorCtr="0" anchor="t" bIns="46650" lIns="93300" spcFirstLastPara="1" rIns="93300" wrap="square" tIns="4665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842031"/>
            <a:ext cx="3043343" cy="465455"/>
          </a:xfrm>
          <a:prstGeom prst="rect">
            <a:avLst/>
          </a:prstGeom>
          <a:noFill/>
          <a:ln>
            <a:noFill/>
          </a:ln>
        </p:spPr>
        <p:txBody>
          <a:bodyPr anchorCtr="0" anchor="b" bIns="46650" lIns="93300" spcFirstLastPara="1" rIns="93300" wrap="square" tIns="466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978133" y="8842031"/>
            <a:ext cx="3043343" cy="465455"/>
          </a:xfrm>
          <a:prstGeom prst="rect">
            <a:avLst/>
          </a:prstGeom>
          <a:noFill/>
          <a:ln>
            <a:noFill/>
          </a:ln>
        </p:spPr>
        <p:txBody>
          <a:bodyPr anchorCtr="0" anchor="b" bIns="46650" lIns="93300" spcFirstLastPara="1" rIns="93300" wrap="square" tIns="466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/>
          <p:nvPr>
            <p:ph idx="1" type="body"/>
          </p:nvPr>
        </p:nvSpPr>
        <p:spPr>
          <a:xfrm>
            <a:off x="702310" y="4421824"/>
            <a:ext cx="5618480" cy="4189095"/>
          </a:xfrm>
          <a:prstGeom prst="rect">
            <a:avLst/>
          </a:prstGeom>
        </p:spPr>
        <p:txBody>
          <a:bodyPr anchorCtr="0" anchor="t" bIns="46650" lIns="93300" spcFirstLastPara="1" rIns="93300" wrap="square" tIns="4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:notes"/>
          <p:cNvSpPr/>
          <p:nvPr>
            <p:ph idx="2" type="sldImg"/>
          </p:nvPr>
        </p:nvSpPr>
        <p:spPr>
          <a:xfrm>
            <a:off x="417513" y="698500"/>
            <a:ext cx="6188075" cy="34909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0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1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11:notes"/>
          <p:cNvSpPr txBox="1"/>
          <p:nvPr>
            <p:ph idx="1" type="body"/>
          </p:nvPr>
        </p:nvSpPr>
        <p:spPr>
          <a:xfrm>
            <a:off x="702310" y="4421824"/>
            <a:ext cx="5618480" cy="4189095"/>
          </a:xfrm>
          <a:prstGeom prst="rect">
            <a:avLst/>
          </a:prstGeom>
          <a:noFill/>
          <a:ln>
            <a:noFill/>
          </a:ln>
        </p:spPr>
        <p:txBody>
          <a:bodyPr anchorCtr="0" anchor="t" bIns="46650" lIns="93300" spcFirstLastPara="1" rIns="93300" wrap="square" tIns="4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** Whiteboard – Packet vs Stateful</a:t>
            </a:r>
            <a:endParaRPr/>
          </a:p>
        </p:txBody>
      </p:sp>
      <p:sp>
        <p:nvSpPr>
          <p:cNvPr id="296" name="Google Shape;296;p11:notes"/>
          <p:cNvSpPr txBox="1"/>
          <p:nvPr>
            <p:ph idx="12" type="sldNum"/>
          </p:nvPr>
        </p:nvSpPr>
        <p:spPr>
          <a:xfrm>
            <a:off x="3978133" y="8842031"/>
            <a:ext cx="3043343" cy="465455"/>
          </a:xfrm>
          <a:prstGeom prst="rect">
            <a:avLst/>
          </a:prstGeom>
          <a:noFill/>
          <a:ln>
            <a:noFill/>
          </a:ln>
        </p:spPr>
        <p:txBody>
          <a:bodyPr anchorCtr="0" anchor="b" bIns="46650" lIns="93300" spcFirstLastPara="1" rIns="93300" wrap="square" tIns="466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2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3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4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5" name="Google Shape;215;p2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23" name="Google Shape;223;p3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:notes"/>
          <p:cNvSpPr txBox="1"/>
          <p:nvPr>
            <p:ph idx="1" type="body"/>
          </p:nvPr>
        </p:nvSpPr>
        <p:spPr>
          <a:xfrm>
            <a:off x="702310" y="4421824"/>
            <a:ext cx="5618480" cy="4189095"/>
          </a:xfrm>
          <a:prstGeom prst="rect">
            <a:avLst/>
          </a:prstGeom>
        </p:spPr>
        <p:txBody>
          <a:bodyPr anchorCtr="0" anchor="t" bIns="46650" lIns="93300" spcFirstLastPara="1" rIns="93300" wrap="square" tIns="4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:notes"/>
          <p:cNvSpPr/>
          <p:nvPr>
            <p:ph idx="2" type="sldImg"/>
          </p:nvPr>
        </p:nvSpPr>
        <p:spPr>
          <a:xfrm>
            <a:off x="417513" y="698500"/>
            <a:ext cx="6188075" cy="34909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5:notes"/>
          <p:cNvSpPr txBox="1"/>
          <p:nvPr>
            <p:ph idx="1" type="body"/>
          </p:nvPr>
        </p:nvSpPr>
        <p:spPr>
          <a:xfrm>
            <a:off x="702310" y="4421824"/>
            <a:ext cx="5618480" cy="4189095"/>
          </a:xfrm>
          <a:prstGeom prst="rect">
            <a:avLst/>
          </a:prstGeom>
          <a:noFill/>
          <a:ln>
            <a:noFill/>
          </a:ln>
        </p:spPr>
        <p:txBody>
          <a:bodyPr anchorCtr="0" anchor="t" bIns="46650" lIns="93300" spcFirstLastPara="1" rIns="93300" wrap="square" tIns="4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5:notes"/>
          <p:cNvSpPr txBox="1"/>
          <p:nvPr>
            <p:ph idx="12" type="sldNum"/>
          </p:nvPr>
        </p:nvSpPr>
        <p:spPr>
          <a:xfrm>
            <a:off x="3978133" y="8842031"/>
            <a:ext cx="3043343" cy="465455"/>
          </a:xfrm>
          <a:prstGeom prst="rect">
            <a:avLst/>
          </a:prstGeom>
          <a:noFill/>
          <a:ln>
            <a:noFill/>
          </a:ln>
        </p:spPr>
        <p:txBody>
          <a:bodyPr anchorCtr="0" anchor="b" bIns="46650" lIns="93300" spcFirstLastPara="1" rIns="93300" wrap="square" tIns="466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6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6:notes"/>
          <p:cNvSpPr txBox="1"/>
          <p:nvPr>
            <p:ph idx="1" type="body"/>
          </p:nvPr>
        </p:nvSpPr>
        <p:spPr>
          <a:xfrm>
            <a:off x="702310" y="4421824"/>
            <a:ext cx="5618480" cy="4189095"/>
          </a:xfrm>
          <a:prstGeom prst="rect">
            <a:avLst/>
          </a:prstGeom>
          <a:noFill/>
          <a:ln>
            <a:noFill/>
          </a:ln>
        </p:spPr>
        <p:txBody>
          <a:bodyPr anchorCtr="0" anchor="t" bIns="46650" lIns="93300" spcFirstLastPara="1" rIns="93300" wrap="square" tIns="4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6:notes"/>
          <p:cNvSpPr txBox="1"/>
          <p:nvPr>
            <p:ph idx="12" type="sldNum"/>
          </p:nvPr>
        </p:nvSpPr>
        <p:spPr>
          <a:xfrm>
            <a:off x="3978133" y="8842031"/>
            <a:ext cx="3043343" cy="465455"/>
          </a:xfrm>
          <a:prstGeom prst="rect">
            <a:avLst/>
          </a:prstGeom>
          <a:noFill/>
          <a:ln>
            <a:noFill/>
          </a:ln>
        </p:spPr>
        <p:txBody>
          <a:bodyPr anchorCtr="0" anchor="b" bIns="46650" lIns="93300" spcFirstLastPara="1" rIns="93300" wrap="square" tIns="466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7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8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8:notes"/>
          <p:cNvSpPr txBox="1"/>
          <p:nvPr>
            <p:ph idx="1" type="body"/>
          </p:nvPr>
        </p:nvSpPr>
        <p:spPr>
          <a:xfrm>
            <a:off x="702310" y="4421824"/>
            <a:ext cx="5618480" cy="4189095"/>
          </a:xfrm>
          <a:prstGeom prst="rect">
            <a:avLst/>
          </a:prstGeom>
          <a:noFill/>
          <a:ln>
            <a:noFill/>
          </a:ln>
        </p:spPr>
        <p:txBody>
          <a:bodyPr anchorCtr="0" anchor="t" bIns="46650" lIns="93300" spcFirstLastPara="1" rIns="93300" wrap="square" tIns="4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8:notes"/>
          <p:cNvSpPr txBox="1"/>
          <p:nvPr>
            <p:ph idx="12" type="sldNum"/>
          </p:nvPr>
        </p:nvSpPr>
        <p:spPr>
          <a:xfrm>
            <a:off x="3978133" y="8842031"/>
            <a:ext cx="3043343" cy="465455"/>
          </a:xfrm>
          <a:prstGeom prst="rect">
            <a:avLst/>
          </a:prstGeom>
          <a:noFill/>
          <a:ln>
            <a:noFill/>
          </a:ln>
        </p:spPr>
        <p:txBody>
          <a:bodyPr anchorCtr="0" anchor="b" bIns="46650" lIns="93300" spcFirstLastPara="1" rIns="93300" wrap="square" tIns="466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9:notes"/>
          <p:cNvSpPr/>
          <p:nvPr>
            <p:ph idx="2" type="sldImg"/>
          </p:nvPr>
        </p:nvSpPr>
        <p:spPr>
          <a:xfrm>
            <a:off x="388938" y="685800"/>
            <a:ext cx="60801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Title + Sub Title on Left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442119" y="1981200"/>
            <a:ext cx="7162800" cy="14477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  <a:defRPr b="1" i="0" sz="2800" u="none" cap="none" strike="noStrike">
                <a:solidFill>
                  <a:srgbClr val="0068B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442119" y="3581400"/>
            <a:ext cx="71628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440"/>
              </a:spcBef>
              <a:spcAft>
                <a:spcPts val="0"/>
              </a:spcAft>
              <a:buClr>
                <a:srgbClr val="00C0F3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0C0F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>
            <a:off x="518319" y="3486912"/>
            <a:ext cx="1371600" cy="18288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86319" y="5943600"/>
            <a:ext cx="490031" cy="59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800" u="none" cap="none" strike="noStrike">
                <a:solidFill>
                  <a:srgbClr val="BFBFBF"/>
                </a:solidFill>
                <a:latin typeface="Verdana"/>
                <a:ea typeface="Verdana"/>
                <a:cs typeface="Verdana"/>
                <a:sym typeface="Verdana"/>
              </a:rPr>
              <a:t>Learning with Purpose</a:t>
            </a:r>
            <a:endParaRPr/>
          </a:p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4" name="Google Shape;84;p12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2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2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p12"/>
          <p:cNvSpPr txBox="1"/>
          <p:nvPr>
            <p:ph idx="11" type="ftr"/>
          </p:nvPr>
        </p:nvSpPr>
        <p:spPr>
          <a:xfrm>
            <a:off x="0" y="6531731"/>
            <a:ext cx="12161838" cy="3291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4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608092" y="1600202"/>
            <a:ext cx="537147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5955" lvl="0" marL="457200" marR="0" rtl="0" algn="l">
              <a:spcBef>
                <a:spcPts val="559"/>
              </a:spcBef>
              <a:spcAft>
                <a:spcPts val="0"/>
              </a:spcAft>
              <a:buClr>
                <a:schemeClr val="dk1"/>
              </a:buClr>
              <a:buSzPts val="2793"/>
              <a:buFont typeface="Arial"/>
              <a:buChar char="•"/>
              <a:defRPr b="0" i="0" sz="279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0619" lvl="1" marL="914400" marR="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394"/>
              <a:buFont typeface="Arial"/>
              <a:buChar char="–"/>
              <a:defRPr b="0" i="0" sz="23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282" lvl="2" marL="1371600" marR="0" rtl="0" algn="l"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995"/>
              <a:buFont typeface="Arial"/>
              <a:buChar char="•"/>
              <a:defRPr b="0" i="0" sz="19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582" lvl="3" marL="18288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–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582" lvl="4" marL="22860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»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582" lvl="5" marL="27432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582" lvl="6" marL="32004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582" lvl="7" marL="36576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582" lvl="8" marL="41148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2" type="body"/>
          </p:nvPr>
        </p:nvSpPr>
        <p:spPr>
          <a:xfrm>
            <a:off x="6182268" y="1600202"/>
            <a:ext cx="537147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5955" lvl="0" marL="457200" marR="0" rtl="0" algn="l">
              <a:spcBef>
                <a:spcPts val="559"/>
              </a:spcBef>
              <a:spcAft>
                <a:spcPts val="0"/>
              </a:spcAft>
              <a:buClr>
                <a:schemeClr val="dk1"/>
              </a:buClr>
              <a:buSzPts val="2793"/>
              <a:buFont typeface="Arial"/>
              <a:buChar char="•"/>
              <a:defRPr b="0" i="0" sz="279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0619" lvl="1" marL="914400" marR="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394"/>
              <a:buFont typeface="Arial"/>
              <a:buChar char="–"/>
              <a:defRPr b="0" i="0" sz="23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282" lvl="2" marL="1371600" marR="0" rtl="0" algn="l"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995"/>
              <a:buFont typeface="Arial"/>
              <a:buChar char="•"/>
              <a:defRPr b="0" i="0" sz="19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582" lvl="3" marL="18288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–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582" lvl="4" marL="22860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»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582" lvl="5" marL="27432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582" lvl="6" marL="32004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582" lvl="7" marL="36576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582" lvl="8" marL="41148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7" name="Google Shape;97;p14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" name="Google Shape;98;p14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14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608092" y="1600202"/>
            <a:ext cx="537147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5955" lvl="0" marL="457200" marR="0" rtl="0" algn="l">
              <a:spcBef>
                <a:spcPts val="559"/>
              </a:spcBef>
              <a:spcAft>
                <a:spcPts val="0"/>
              </a:spcAft>
              <a:buClr>
                <a:schemeClr val="dk1"/>
              </a:buClr>
              <a:buSzPts val="2793"/>
              <a:buFont typeface="Arial"/>
              <a:buChar char="•"/>
              <a:defRPr b="0" i="0" sz="279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0619" lvl="1" marL="914400" marR="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394"/>
              <a:buFont typeface="Arial"/>
              <a:buChar char="–"/>
              <a:defRPr b="0" i="0" sz="23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282" lvl="2" marL="1371600" marR="0" rtl="0" algn="l"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995"/>
              <a:buFont typeface="Arial"/>
              <a:buChar char="•"/>
              <a:defRPr b="0" i="0" sz="19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582" lvl="3" marL="18288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–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582" lvl="4" marL="22860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»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582" lvl="5" marL="27432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582" lvl="6" marL="32004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582" lvl="7" marL="36576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582" lvl="8" marL="41148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15"/>
          <p:cNvSpPr txBox="1"/>
          <p:nvPr>
            <p:ph idx="2" type="body"/>
          </p:nvPr>
        </p:nvSpPr>
        <p:spPr>
          <a:xfrm>
            <a:off x="6182268" y="1600202"/>
            <a:ext cx="537147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5955" lvl="0" marL="457200" marR="0" rtl="0" algn="l">
              <a:spcBef>
                <a:spcPts val="559"/>
              </a:spcBef>
              <a:spcAft>
                <a:spcPts val="0"/>
              </a:spcAft>
              <a:buClr>
                <a:schemeClr val="dk1"/>
              </a:buClr>
              <a:buSzPts val="2793"/>
              <a:buFont typeface="Arial"/>
              <a:buChar char="•"/>
              <a:defRPr b="0" i="0" sz="279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0619" lvl="1" marL="914400" marR="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394"/>
              <a:buFont typeface="Arial"/>
              <a:buChar char="–"/>
              <a:defRPr b="0" i="0" sz="23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282" lvl="2" marL="1371600" marR="0" rtl="0" algn="l"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995"/>
              <a:buFont typeface="Arial"/>
              <a:buChar char="•"/>
              <a:defRPr b="0" i="0" sz="19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582" lvl="3" marL="18288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–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582" lvl="4" marL="22860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»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582" lvl="5" marL="27432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582" lvl="6" marL="32004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582" lvl="7" marL="36576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582" lvl="8" marL="41148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 2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608092" y="495572"/>
            <a:ext cx="10945654" cy="868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Lato"/>
              <a:buNone/>
              <a:defRPr b="0" i="0" sz="3391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110" name="Google Shape;110;p16"/>
          <p:cNvSpPr txBox="1"/>
          <p:nvPr>
            <p:ph idx="11" type="ftr"/>
          </p:nvPr>
        </p:nvSpPr>
        <p:spPr>
          <a:xfrm>
            <a:off x="608091" y="6511182"/>
            <a:ext cx="6965417" cy="1215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2" type="sldNum"/>
          </p:nvPr>
        </p:nvSpPr>
        <p:spPr>
          <a:xfrm>
            <a:off x="8715984" y="6505804"/>
            <a:ext cx="2837762" cy="126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00C0F3"/>
              </a:buClr>
              <a:buSzPts val="1200"/>
              <a:buFont typeface="Calibri"/>
              <a:buNone/>
              <a:defRPr sz="1200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Clr>
                <a:srgbClr val="00C0F3"/>
              </a:buClr>
              <a:buSzPts val="1200"/>
              <a:buFont typeface="Calibri"/>
              <a:buNone/>
              <a:defRPr sz="1200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Clr>
                <a:srgbClr val="00C0F3"/>
              </a:buClr>
              <a:buSzPts val="1200"/>
              <a:buFont typeface="Calibri"/>
              <a:buNone/>
              <a:defRPr sz="1200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Clr>
                <a:srgbClr val="00C0F3"/>
              </a:buClr>
              <a:buSzPts val="1200"/>
              <a:buFont typeface="Calibri"/>
              <a:buNone/>
              <a:defRPr sz="1200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Clr>
                <a:srgbClr val="00C0F3"/>
              </a:buClr>
              <a:buSzPts val="1200"/>
              <a:buFont typeface="Calibri"/>
              <a:buNone/>
              <a:defRPr sz="1200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Clr>
                <a:srgbClr val="00C0F3"/>
              </a:buClr>
              <a:buSzPts val="1200"/>
              <a:buFont typeface="Calibri"/>
              <a:buNone/>
              <a:defRPr sz="1200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Clr>
                <a:srgbClr val="00C0F3"/>
              </a:buClr>
              <a:buSzPts val="1200"/>
              <a:buFont typeface="Calibri"/>
              <a:buNone/>
              <a:defRPr sz="1200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Clr>
                <a:srgbClr val="00C0F3"/>
              </a:buClr>
              <a:buSzPts val="1200"/>
              <a:buFont typeface="Calibri"/>
              <a:buNone/>
              <a:defRPr sz="1200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Clr>
                <a:srgbClr val="00C0F3"/>
              </a:buClr>
              <a:buSzPts val="1200"/>
              <a:buFont typeface="Calibri"/>
              <a:buNone/>
              <a:defRPr sz="1200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608092" y="1638300"/>
            <a:ext cx="10945654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▪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104000"/>
              </a:lnSpc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▪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104000"/>
              </a:lnSpc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▪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▪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837711" y="365126"/>
            <a:ext cx="1048958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837711" y="1681163"/>
            <a:ext cx="514502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394"/>
              <a:buFont typeface="Arial"/>
              <a:buNone/>
              <a:defRPr b="1" i="0" sz="23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995"/>
              <a:buFont typeface="Arial"/>
              <a:buNone/>
              <a:defRPr b="1" i="0" sz="19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None/>
              <a:defRPr b="1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7"/>
          <p:cNvSpPr txBox="1"/>
          <p:nvPr>
            <p:ph idx="2" type="body"/>
          </p:nvPr>
        </p:nvSpPr>
        <p:spPr>
          <a:xfrm>
            <a:off x="837711" y="2505075"/>
            <a:ext cx="514502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17"/>
          <p:cNvSpPr txBox="1"/>
          <p:nvPr>
            <p:ph idx="3" type="body"/>
          </p:nvPr>
        </p:nvSpPr>
        <p:spPr>
          <a:xfrm>
            <a:off x="6156931" y="1681163"/>
            <a:ext cx="5170365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394"/>
              <a:buFont typeface="Arial"/>
              <a:buNone/>
              <a:defRPr b="1" i="0" sz="23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995"/>
              <a:buFont typeface="Arial"/>
              <a:buNone/>
              <a:defRPr b="1" i="0" sz="19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None/>
              <a:defRPr b="1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4" type="body"/>
          </p:nvPr>
        </p:nvSpPr>
        <p:spPr>
          <a:xfrm>
            <a:off x="6156931" y="2505075"/>
            <a:ext cx="5170365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17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p17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608093" y="1535113"/>
            <a:ext cx="537359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394"/>
              <a:buFont typeface="Arial"/>
              <a:buNone/>
              <a:defRPr b="1" i="0" sz="23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995"/>
              <a:buFont typeface="Arial"/>
              <a:buNone/>
              <a:defRPr b="1" i="0" sz="19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None/>
              <a:defRPr b="1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Google Shape;125;p18"/>
          <p:cNvSpPr txBox="1"/>
          <p:nvPr>
            <p:ph idx="2" type="body"/>
          </p:nvPr>
        </p:nvSpPr>
        <p:spPr>
          <a:xfrm>
            <a:off x="608093" y="2174875"/>
            <a:ext cx="537359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0619" lvl="0" marL="457200" marR="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394"/>
              <a:buFont typeface="Arial"/>
              <a:buChar char="•"/>
              <a:defRPr b="0" i="0" sz="23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282" lvl="1" marL="914400" marR="0" rtl="0" algn="l"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995"/>
              <a:buFont typeface="Arial"/>
              <a:buChar char="–"/>
              <a:defRPr b="0" i="0" sz="19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582" lvl="2" marL="13716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9946" lvl="3" marL="1828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–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9945" lvl="4" marL="22860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»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9945" lvl="5" marL="27432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•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9945" lvl="6" marL="32004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•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9946" lvl="7" marL="36576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•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9946" lvl="8" marL="4114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•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" name="Google Shape;126;p18"/>
          <p:cNvSpPr txBox="1"/>
          <p:nvPr>
            <p:ph idx="3" type="body"/>
          </p:nvPr>
        </p:nvSpPr>
        <p:spPr>
          <a:xfrm>
            <a:off x="6178047" y="1535113"/>
            <a:ext cx="5375701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394"/>
              <a:buFont typeface="Arial"/>
              <a:buNone/>
              <a:defRPr b="1" i="0" sz="23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995"/>
              <a:buFont typeface="Arial"/>
              <a:buNone/>
              <a:defRPr b="1" i="0" sz="19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None/>
              <a:defRPr b="1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None/>
              <a:defRPr b="1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4" type="body"/>
          </p:nvPr>
        </p:nvSpPr>
        <p:spPr>
          <a:xfrm>
            <a:off x="6178047" y="2174875"/>
            <a:ext cx="5375701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0619" lvl="0" marL="457200" marR="0" rtl="0" algn="l">
              <a:spcBef>
                <a:spcPts val="479"/>
              </a:spcBef>
              <a:spcAft>
                <a:spcPts val="0"/>
              </a:spcAft>
              <a:buClr>
                <a:schemeClr val="dk1"/>
              </a:buClr>
              <a:buSzPts val="2394"/>
              <a:buFont typeface="Arial"/>
              <a:buChar char="•"/>
              <a:defRPr b="0" i="0" sz="23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282" lvl="1" marL="914400" marR="0" rtl="0" algn="l">
              <a:spcBef>
                <a:spcPts val="399"/>
              </a:spcBef>
              <a:spcAft>
                <a:spcPts val="0"/>
              </a:spcAft>
              <a:buClr>
                <a:schemeClr val="dk1"/>
              </a:buClr>
              <a:buSzPts val="1995"/>
              <a:buFont typeface="Arial"/>
              <a:buChar char="–"/>
              <a:defRPr b="0" i="0" sz="19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582" lvl="2" marL="1371600" marR="0" rtl="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795"/>
              <a:buFont typeface="Arial"/>
              <a:buChar char="•"/>
              <a:defRPr b="0" i="0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9946" lvl="3" marL="1828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–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9945" lvl="4" marL="22860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»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9945" lvl="5" marL="27432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•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9945" lvl="6" marL="32004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•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9946" lvl="7" marL="36576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•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9946" lvl="8" marL="4114800" marR="0" rtl="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596"/>
              <a:buFont typeface="Arial"/>
              <a:buChar char="•"/>
              <a:defRPr b="0" i="0" sz="159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18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Google Shape;130;p18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ctrTitle"/>
          </p:nvPr>
        </p:nvSpPr>
        <p:spPr>
          <a:xfrm>
            <a:off x="912138" y="2130427"/>
            <a:ext cx="10337562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0"/>
          <p:cNvSpPr txBox="1"/>
          <p:nvPr>
            <p:ph idx="1" type="subTitle"/>
          </p:nvPr>
        </p:nvSpPr>
        <p:spPr>
          <a:xfrm>
            <a:off x="1824276" y="3886200"/>
            <a:ext cx="8513287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0" name="Google Shape;140;p20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0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0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608092" y="274638"/>
            <a:ext cx="1094565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608092" y="1600202"/>
            <a:ext cx="10945654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template w/ Header and content on left">
  <p:cSld name="Inside template w/ Header and content on lef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  <a:defRPr b="1" i="0" sz="2800" u="none" cap="none" strike="noStrike">
                <a:solidFill>
                  <a:srgbClr val="0068B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746919" y="1295400"/>
            <a:ext cx="10668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3700" lvl="0" marL="457200" marR="0" rtl="0" algn="l">
              <a:spcBef>
                <a:spcPts val="520"/>
              </a:spcBef>
              <a:spcAft>
                <a:spcPts val="0"/>
              </a:spcAft>
              <a:buClr>
                <a:srgbClr val="0070C0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68300" lvl="1" marL="914400" marR="0" rtl="0" algn="l">
              <a:spcBef>
                <a:spcPts val="440"/>
              </a:spcBef>
              <a:spcAft>
                <a:spcPts val="0"/>
              </a:spcAft>
              <a:buClr>
                <a:srgbClr val="00C0F3"/>
              </a:buClr>
              <a:buSzPts val="2200"/>
              <a:buFont typeface="Arial"/>
              <a:buChar char="–"/>
              <a:defRPr b="0" i="0" sz="22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00C0F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6385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A5A5A5"/>
              </a:buClr>
              <a:buSzPts val="910"/>
              <a:buFont typeface="Arial"/>
              <a:buChar char="»"/>
              <a:defRPr b="0" i="0" sz="14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2" name="Google Shape;2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36420" y="6096000"/>
            <a:ext cx="354724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 txBox="1"/>
          <p:nvPr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800" u="none" cap="none" strike="noStrike">
                <a:solidFill>
                  <a:srgbClr val="BFBFBF"/>
                </a:solidFill>
                <a:latin typeface="Verdana"/>
                <a:ea typeface="Verdana"/>
                <a:cs typeface="Verdana"/>
                <a:sym typeface="Verdana"/>
              </a:rPr>
              <a:t>Learning with Purpose</a:t>
            </a:r>
            <a:endParaRPr/>
          </a:p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960702" y="4406902"/>
            <a:ext cx="10337562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960702" y="2906713"/>
            <a:ext cx="10337562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52" name="Google Shape;152;p22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2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608092" y="274638"/>
            <a:ext cx="1094565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608092" y="1600202"/>
            <a:ext cx="537147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58" name="Google Shape;158;p23"/>
          <p:cNvSpPr txBox="1"/>
          <p:nvPr>
            <p:ph idx="2" type="body"/>
          </p:nvPr>
        </p:nvSpPr>
        <p:spPr>
          <a:xfrm>
            <a:off x="6182268" y="1600202"/>
            <a:ext cx="537147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59" name="Google Shape;159;p23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3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608092" y="274638"/>
            <a:ext cx="1094565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608093" y="1535113"/>
            <a:ext cx="537359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5" name="Google Shape;165;p24"/>
          <p:cNvSpPr txBox="1"/>
          <p:nvPr>
            <p:ph idx="2" type="body"/>
          </p:nvPr>
        </p:nvSpPr>
        <p:spPr>
          <a:xfrm>
            <a:off x="608093" y="2174875"/>
            <a:ext cx="537359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6" name="Google Shape;166;p24"/>
          <p:cNvSpPr txBox="1"/>
          <p:nvPr>
            <p:ph idx="3" type="body"/>
          </p:nvPr>
        </p:nvSpPr>
        <p:spPr>
          <a:xfrm>
            <a:off x="6178047" y="1535113"/>
            <a:ext cx="5375701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7" name="Google Shape;167;p24"/>
          <p:cNvSpPr txBox="1"/>
          <p:nvPr>
            <p:ph idx="4" type="body"/>
          </p:nvPr>
        </p:nvSpPr>
        <p:spPr>
          <a:xfrm>
            <a:off x="6178047" y="2174875"/>
            <a:ext cx="5375701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8" name="Google Shape;168;p24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4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4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608092" y="274638"/>
            <a:ext cx="1094565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5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5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5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6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6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type="title"/>
          </p:nvPr>
        </p:nvSpPr>
        <p:spPr>
          <a:xfrm>
            <a:off x="608093" y="273050"/>
            <a:ext cx="4001161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7"/>
          <p:cNvSpPr txBox="1"/>
          <p:nvPr>
            <p:ph idx="1" type="body"/>
          </p:nvPr>
        </p:nvSpPr>
        <p:spPr>
          <a:xfrm>
            <a:off x="4754941" y="273052"/>
            <a:ext cx="6798806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83" name="Google Shape;183;p27"/>
          <p:cNvSpPr txBox="1"/>
          <p:nvPr>
            <p:ph idx="2" type="body"/>
          </p:nvPr>
        </p:nvSpPr>
        <p:spPr>
          <a:xfrm>
            <a:off x="608093" y="1435102"/>
            <a:ext cx="4001161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84" name="Google Shape;184;p27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7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27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type="title"/>
          </p:nvPr>
        </p:nvSpPr>
        <p:spPr>
          <a:xfrm>
            <a:off x="2383805" y="4800600"/>
            <a:ext cx="7297103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8"/>
          <p:cNvSpPr/>
          <p:nvPr>
            <p:ph idx="2" type="pic"/>
          </p:nvPr>
        </p:nvSpPr>
        <p:spPr>
          <a:xfrm>
            <a:off x="2383805" y="612775"/>
            <a:ext cx="7297103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" name="Google Shape;190;p28"/>
          <p:cNvSpPr txBox="1"/>
          <p:nvPr>
            <p:ph idx="1" type="body"/>
          </p:nvPr>
        </p:nvSpPr>
        <p:spPr>
          <a:xfrm>
            <a:off x="2383805" y="5367338"/>
            <a:ext cx="7297103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91" name="Google Shape;191;p28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8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8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608092" y="274638"/>
            <a:ext cx="1094565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 rot="5400000">
            <a:off x="3817938" y="-1609643"/>
            <a:ext cx="4525963" cy="109456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7" name="Google Shape;197;p29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9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9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>
            <p:ph type="title"/>
          </p:nvPr>
        </p:nvSpPr>
        <p:spPr>
          <a:xfrm rot="5400000">
            <a:off x="7259777" y="1832196"/>
            <a:ext cx="5851525" cy="27364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30"/>
          <p:cNvSpPr txBox="1"/>
          <p:nvPr>
            <p:ph idx="1" type="body"/>
          </p:nvPr>
        </p:nvSpPr>
        <p:spPr>
          <a:xfrm rot="5400000">
            <a:off x="1685601" y="-802869"/>
            <a:ext cx="5851525" cy="80065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3" name="Google Shape;203;p30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0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0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ctrTitle"/>
          </p:nvPr>
        </p:nvSpPr>
        <p:spPr>
          <a:xfrm>
            <a:off x="442119" y="2286000"/>
            <a:ext cx="7162800" cy="14477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3600"/>
              <a:buFont typeface="Century Gothic"/>
              <a:buNone/>
              <a:defRPr b="1" i="0" sz="3600" u="none" cap="none" strike="noStrike">
                <a:solidFill>
                  <a:srgbClr val="0068B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86319" y="5943600"/>
            <a:ext cx="490031" cy="59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800">
                <a:solidFill>
                  <a:srgbClr val="BFBFBF"/>
                </a:solidFill>
                <a:latin typeface="Verdana"/>
                <a:ea typeface="Verdana"/>
                <a:cs typeface="Verdana"/>
                <a:sym typeface="Verdana"/>
              </a:rPr>
              <a:t>Learning with Purpose</a:t>
            </a:r>
            <a:endParaRPr/>
          </a:p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Header + Sub Header on Right">
  <p:cSld name="Title Slide - Header + Sub Header on Righ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86319" y="5943600"/>
            <a:ext cx="490031" cy="59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 txBox="1"/>
          <p:nvPr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800">
                <a:solidFill>
                  <a:srgbClr val="BFBFBF"/>
                </a:solidFill>
                <a:latin typeface="Verdana"/>
                <a:ea typeface="Verdana"/>
                <a:cs typeface="Verdana"/>
                <a:sym typeface="Verdana"/>
              </a:rPr>
              <a:t>Learning with Purpose</a:t>
            </a:r>
            <a:endParaRPr/>
          </a:p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746919" y="1752600"/>
            <a:ext cx="62484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3700" lvl="0" marL="457200" marR="0" rtl="0" algn="l">
              <a:spcBef>
                <a:spcPts val="520"/>
              </a:spcBef>
              <a:spcAft>
                <a:spcPts val="0"/>
              </a:spcAft>
              <a:buClr>
                <a:srgbClr val="0070C0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68300" lvl="1" marL="914400" marR="0" rtl="0" algn="l">
              <a:spcBef>
                <a:spcPts val="440"/>
              </a:spcBef>
              <a:spcAft>
                <a:spcPts val="0"/>
              </a:spcAft>
              <a:buClr>
                <a:srgbClr val="00C0F3"/>
              </a:buClr>
              <a:buSzPts val="2200"/>
              <a:buFont typeface="Arial"/>
              <a:buChar char="–"/>
              <a:defRPr b="0" i="0" sz="22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00C0F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6385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A5A5A5"/>
              </a:buClr>
              <a:buSzPts val="910"/>
              <a:buFont typeface="Arial"/>
              <a:buChar char="»"/>
              <a:defRPr b="0" i="0" sz="14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8214519" y="1143000"/>
            <a:ext cx="3200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r">
              <a:spcBef>
                <a:spcPts val="440"/>
              </a:spcBef>
              <a:spcAft>
                <a:spcPts val="0"/>
              </a:spcAft>
              <a:buClr>
                <a:srgbClr val="00C0F3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0C0F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3" type="body"/>
          </p:nvPr>
        </p:nvSpPr>
        <p:spPr>
          <a:xfrm>
            <a:off x="8214519" y="152400"/>
            <a:ext cx="3201194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r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Template - Header + Sub Header w/ content on left">
  <p:cSld name="Inside Template - Header + Sub Header w/ content on lef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idx="1" type="body"/>
          </p:nvPr>
        </p:nvSpPr>
        <p:spPr>
          <a:xfrm>
            <a:off x="746919" y="1143000"/>
            <a:ext cx="10668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420"/>
              </a:spcBef>
              <a:spcAft>
                <a:spcPts val="0"/>
              </a:spcAft>
              <a:buClr>
                <a:srgbClr val="00C0F3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C0F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  <a:defRPr b="1" i="0" sz="2800" u="none" cap="none" strike="noStrike">
                <a:solidFill>
                  <a:srgbClr val="0068B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746919" y="1752600"/>
            <a:ext cx="10668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3700" lvl="0" marL="457200" marR="0" rtl="0" algn="l">
              <a:spcBef>
                <a:spcPts val="520"/>
              </a:spcBef>
              <a:spcAft>
                <a:spcPts val="0"/>
              </a:spcAft>
              <a:buClr>
                <a:srgbClr val="0070C0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68300" lvl="1" marL="914400" marR="0" rtl="0" algn="l">
              <a:spcBef>
                <a:spcPts val="440"/>
              </a:spcBef>
              <a:spcAft>
                <a:spcPts val="0"/>
              </a:spcAft>
              <a:buClr>
                <a:srgbClr val="00C0F3"/>
              </a:buClr>
              <a:buSzPts val="2200"/>
              <a:buFont typeface="Arial"/>
              <a:buChar char="–"/>
              <a:defRPr b="0" i="0" sz="22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00C0F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6385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A5A5A5"/>
              </a:buClr>
              <a:buSzPts val="910"/>
              <a:buFont typeface="Arial"/>
              <a:buChar char="»"/>
              <a:defRPr b="0" i="0" sz="14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6"/>
          <p:cNvSpPr/>
          <p:nvPr/>
        </p:nvSpPr>
        <p:spPr>
          <a:xfrm>
            <a:off x="5395119" y="1124712"/>
            <a:ext cx="1371600" cy="18288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" name="Google Shape;4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36420" y="6096000"/>
            <a:ext cx="354724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6"/>
          <p:cNvSpPr txBox="1"/>
          <p:nvPr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800">
                <a:solidFill>
                  <a:srgbClr val="BFBFBF"/>
                </a:solidFill>
                <a:latin typeface="Verdana"/>
                <a:ea typeface="Verdana"/>
                <a:cs typeface="Verdana"/>
                <a:sym typeface="Verdana"/>
              </a:rPr>
              <a:t>Learning with Purpose</a:t>
            </a:r>
            <a:endParaRPr/>
          </a:p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Template w/ Header + Sub Header on right">
  <p:cSld name="Inside Template w/ Header + Sub Header on righ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36420" y="6096000"/>
            <a:ext cx="354724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/>
          <p:nvPr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800">
                <a:solidFill>
                  <a:srgbClr val="BFBFBF"/>
                </a:solidFill>
                <a:latin typeface="Verdana"/>
                <a:ea typeface="Verdana"/>
                <a:cs typeface="Verdana"/>
                <a:sym typeface="Verdana"/>
              </a:rPr>
              <a:t>Learning with Purpose</a:t>
            </a:r>
            <a:endParaRPr/>
          </a:p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8214519" y="1143000"/>
            <a:ext cx="3200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r">
              <a:spcBef>
                <a:spcPts val="440"/>
              </a:spcBef>
              <a:spcAft>
                <a:spcPts val="0"/>
              </a:spcAft>
              <a:buClr>
                <a:srgbClr val="00C0F3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0C0F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type="title"/>
          </p:nvPr>
        </p:nvSpPr>
        <p:spPr>
          <a:xfrm>
            <a:off x="8214519" y="228600"/>
            <a:ext cx="32004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  <a:defRPr b="1" i="0" sz="2800" u="none" cap="none" strike="noStrike">
                <a:solidFill>
                  <a:srgbClr val="0068B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746919" y="1752600"/>
            <a:ext cx="10668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3700" lvl="0" marL="457200" marR="0" rtl="0" algn="l">
              <a:spcBef>
                <a:spcPts val="520"/>
              </a:spcBef>
              <a:spcAft>
                <a:spcPts val="0"/>
              </a:spcAft>
              <a:buClr>
                <a:srgbClr val="0070C0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68300" lvl="1" marL="914400" marR="0" rtl="0" algn="l">
              <a:spcBef>
                <a:spcPts val="440"/>
              </a:spcBef>
              <a:spcAft>
                <a:spcPts val="0"/>
              </a:spcAft>
              <a:buClr>
                <a:srgbClr val="00C0F3"/>
              </a:buClr>
              <a:buSzPts val="2200"/>
              <a:buFont typeface="Arial"/>
              <a:buChar char="–"/>
              <a:defRPr b="0" i="0" sz="22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00C0F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6385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A5A5A5"/>
              </a:buClr>
              <a:buSzPts val="910"/>
              <a:buFont typeface="Arial"/>
              <a:buChar char="»"/>
              <a:defRPr b="0" i="0" sz="14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Picture and content">
  <p:cSld name="Title Slide with Picture and conte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idx="1" type="subTitle"/>
          </p:nvPr>
        </p:nvSpPr>
        <p:spPr>
          <a:xfrm>
            <a:off x="3566319" y="1828800"/>
            <a:ext cx="3505201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440"/>
              </a:spcBef>
              <a:spcAft>
                <a:spcPts val="0"/>
              </a:spcAft>
              <a:buClr>
                <a:srgbClr val="00C0F3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0C0F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8"/>
          <p:cNvSpPr/>
          <p:nvPr>
            <p:ph idx="2" type="pic"/>
          </p:nvPr>
        </p:nvSpPr>
        <p:spPr>
          <a:xfrm>
            <a:off x="-15081" y="1752600"/>
            <a:ext cx="3399632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type="ctrTitle"/>
          </p:nvPr>
        </p:nvSpPr>
        <p:spPr>
          <a:xfrm>
            <a:off x="365919" y="304800"/>
            <a:ext cx="52578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  <a:defRPr b="1" i="0" sz="2800" u="none" cap="none" strike="noStrike">
                <a:solidFill>
                  <a:srgbClr val="0068B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8"/>
          <p:cNvSpPr txBox="1"/>
          <p:nvPr>
            <p:ph idx="3" type="body"/>
          </p:nvPr>
        </p:nvSpPr>
        <p:spPr>
          <a:xfrm>
            <a:off x="3566319" y="2438400"/>
            <a:ext cx="35052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520"/>
              </a:spcBef>
              <a:spcAft>
                <a:spcPts val="0"/>
              </a:spcAft>
              <a:buClr>
                <a:srgbClr val="3F3F3F"/>
              </a:buClr>
              <a:buSzPts val="2600"/>
              <a:buFont typeface="Arial"/>
              <a:buNone/>
              <a:defRPr b="0" i="0" sz="26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57" name="Google Shape;5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86319" y="5943600"/>
            <a:ext cx="490031" cy="59055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 txBox="1"/>
          <p:nvPr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800">
                <a:solidFill>
                  <a:srgbClr val="BFBFBF"/>
                </a:solidFill>
                <a:latin typeface="Verdana"/>
                <a:ea typeface="Verdana"/>
                <a:cs typeface="Verdana"/>
                <a:sym typeface="Verdana"/>
              </a:rPr>
              <a:t>Learning with Purpose</a:t>
            </a:r>
            <a:endParaRPr/>
          </a:p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template - Header + Sub Header and Two Content fields">
  <p:cSld name="Inside template - Header + Sub Header and Two Content field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idx="1" type="body"/>
          </p:nvPr>
        </p:nvSpPr>
        <p:spPr>
          <a:xfrm>
            <a:off x="608092" y="990600"/>
            <a:ext cx="10945654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440"/>
              </a:spcBef>
              <a:spcAft>
                <a:spcPts val="0"/>
              </a:spcAft>
              <a:buClr>
                <a:srgbClr val="00C0F3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0C0F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9"/>
          <p:cNvSpPr/>
          <p:nvPr/>
        </p:nvSpPr>
        <p:spPr>
          <a:xfrm>
            <a:off x="5395119" y="972312"/>
            <a:ext cx="1371600" cy="18288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"/>
          <p:cNvSpPr txBox="1"/>
          <p:nvPr>
            <p:ph type="title"/>
          </p:nvPr>
        </p:nvSpPr>
        <p:spPr>
          <a:xfrm>
            <a:off x="608013" y="274638"/>
            <a:ext cx="10945812" cy="639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  <a:defRPr b="1" i="0" sz="2800" u="none" cap="none" strike="noStrike">
                <a:solidFill>
                  <a:srgbClr val="0068B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595313" y="1752600"/>
            <a:ext cx="54102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3700" lvl="0" marL="457200" marR="0" rtl="0" algn="l">
              <a:spcBef>
                <a:spcPts val="520"/>
              </a:spcBef>
              <a:spcAft>
                <a:spcPts val="0"/>
              </a:spcAft>
              <a:buClr>
                <a:srgbClr val="0068B3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68300" lvl="1" marL="914400" marR="0" rtl="0" algn="l">
              <a:spcBef>
                <a:spcPts val="440"/>
              </a:spcBef>
              <a:spcAft>
                <a:spcPts val="0"/>
              </a:spcAft>
              <a:buClr>
                <a:srgbClr val="00B0F0"/>
              </a:buClr>
              <a:buSzPts val="2200"/>
              <a:buFont typeface="Arial"/>
              <a:buChar char="–"/>
              <a:defRPr b="0" i="0" sz="2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00C0F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3" type="body"/>
          </p:nvPr>
        </p:nvSpPr>
        <p:spPr>
          <a:xfrm>
            <a:off x="6157119" y="1752600"/>
            <a:ext cx="54102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3700" lvl="0" marL="457200" marR="0" rtl="0" algn="l">
              <a:spcBef>
                <a:spcPts val="520"/>
              </a:spcBef>
              <a:spcAft>
                <a:spcPts val="0"/>
              </a:spcAft>
              <a:buClr>
                <a:srgbClr val="0068B3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68300" lvl="1" marL="914400" marR="0" rtl="0" algn="l">
              <a:spcBef>
                <a:spcPts val="440"/>
              </a:spcBef>
              <a:spcAft>
                <a:spcPts val="0"/>
              </a:spcAft>
              <a:buClr>
                <a:srgbClr val="00B0F0"/>
              </a:buClr>
              <a:buSzPts val="2200"/>
              <a:buFont typeface="Arial"/>
              <a:buChar char="–"/>
              <a:defRPr b="0" i="0" sz="2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00C0F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66" name="Google Shape;6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36420" y="6096000"/>
            <a:ext cx="354724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9"/>
          <p:cNvSpPr txBox="1"/>
          <p:nvPr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800">
                <a:solidFill>
                  <a:srgbClr val="BFBFBF"/>
                </a:solidFill>
                <a:latin typeface="Verdana"/>
                <a:ea typeface="Verdana"/>
                <a:cs typeface="Verdana"/>
                <a:sym typeface="Verdana"/>
              </a:rPr>
              <a:t>Learning with Purpose</a:t>
            </a:r>
            <a:endParaRPr/>
          </a:p>
        </p:txBody>
      </p:sp>
      <p:sp>
        <p:nvSpPr>
          <p:cNvPr id="68" name="Google Shape;68;p9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template - Header and Two Content fields">
  <p:cSld name="Inside template - Header and Two Content field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type="title"/>
          </p:nvPr>
        </p:nvSpPr>
        <p:spPr>
          <a:xfrm>
            <a:off x="608013" y="274638"/>
            <a:ext cx="10945812" cy="639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  <a:defRPr b="1" i="0" sz="2800" u="none" cap="none" strike="noStrike">
                <a:solidFill>
                  <a:srgbClr val="0068B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595313" y="1143000"/>
            <a:ext cx="5410200" cy="51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3700" lvl="0" marL="457200" marR="0" rtl="0" algn="l">
              <a:spcBef>
                <a:spcPts val="520"/>
              </a:spcBef>
              <a:spcAft>
                <a:spcPts val="0"/>
              </a:spcAft>
              <a:buClr>
                <a:srgbClr val="0068B3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68300" lvl="1" marL="914400" marR="0" rtl="0" algn="l">
              <a:spcBef>
                <a:spcPts val="440"/>
              </a:spcBef>
              <a:spcAft>
                <a:spcPts val="0"/>
              </a:spcAft>
              <a:buClr>
                <a:srgbClr val="00B0F0"/>
              </a:buClr>
              <a:buSzPts val="2200"/>
              <a:buFont typeface="Arial"/>
              <a:buChar char="–"/>
              <a:defRPr b="0" i="0" sz="2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00C0F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0"/>
          <p:cNvSpPr txBox="1"/>
          <p:nvPr>
            <p:ph idx="2" type="body"/>
          </p:nvPr>
        </p:nvSpPr>
        <p:spPr>
          <a:xfrm>
            <a:off x="6157119" y="1143000"/>
            <a:ext cx="5410200" cy="51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3700" lvl="0" marL="457200" marR="0" rtl="0" algn="l">
              <a:spcBef>
                <a:spcPts val="520"/>
              </a:spcBef>
              <a:spcAft>
                <a:spcPts val="0"/>
              </a:spcAft>
              <a:buClr>
                <a:srgbClr val="0068B3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68300" lvl="1" marL="914400" marR="0" rtl="0" algn="l">
              <a:spcBef>
                <a:spcPts val="440"/>
              </a:spcBef>
              <a:spcAft>
                <a:spcPts val="0"/>
              </a:spcAft>
              <a:buClr>
                <a:srgbClr val="00B0F0"/>
              </a:buClr>
              <a:buSzPts val="2200"/>
              <a:buFont typeface="Arial"/>
              <a:buChar char="–"/>
              <a:defRPr b="0" i="0" sz="2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00C0F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0"/>
          <p:cNvSpPr txBox="1"/>
          <p:nvPr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800">
                <a:solidFill>
                  <a:srgbClr val="BFBFBF"/>
                </a:solidFill>
                <a:latin typeface="Verdana"/>
                <a:ea typeface="Verdana"/>
                <a:cs typeface="Verdana"/>
                <a:sym typeface="Verdana"/>
              </a:rPr>
              <a:t>Learning with Purpose</a:t>
            </a:r>
            <a:endParaRPr/>
          </a:p>
        </p:txBody>
      </p:sp>
      <p:pic>
        <p:nvPicPr>
          <p:cNvPr id="74" name="Google Shape;7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36420" y="6096000"/>
            <a:ext cx="354724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0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3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11047003" y="5901071"/>
            <a:ext cx="911300" cy="8206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00C0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608092" y="274638"/>
            <a:ext cx="1094565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608092" y="1600202"/>
            <a:ext cx="10945654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19"/>
          <p:cNvSpPr txBox="1"/>
          <p:nvPr>
            <p:ph idx="10" type="dt"/>
          </p:nvPr>
        </p:nvSpPr>
        <p:spPr>
          <a:xfrm>
            <a:off x="608092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Google Shape;135;p19"/>
          <p:cNvSpPr txBox="1"/>
          <p:nvPr>
            <p:ph idx="11" type="ftr"/>
          </p:nvPr>
        </p:nvSpPr>
        <p:spPr>
          <a:xfrm>
            <a:off x="4155295" y="6356352"/>
            <a:ext cx="38512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19"/>
          <p:cNvSpPr txBox="1"/>
          <p:nvPr>
            <p:ph idx="12" type="sldNum"/>
          </p:nvPr>
        </p:nvSpPr>
        <p:spPr>
          <a:xfrm>
            <a:off x="8715984" y="6356352"/>
            <a:ext cx="28377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type="ctrTitle"/>
          </p:nvPr>
        </p:nvSpPr>
        <p:spPr>
          <a:xfrm>
            <a:off x="442119" y="1981200"/>
            <a:ext cx="7496482" cy="14477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AN OVERVIEW OF FIREWALLS</a:t>
            </a:r>
            <a:endParaRPr/>
          </a:p>
        </p:txBody>
      </p:sp>
      <p:sp>
        <p:nvSpPr>
          <p:cNvPr id="211" name="Google Shape;211;p31"/>
          <p:cNvSpPr txBox="1"/>
          <p:nvPr>
            <p:ph idx="1" type="subTitle"/>
          </p:nvPr>
        </p:nvSpPr>
        <p:spPr>
          <a:xfrm>
            <a:off x="442119" y="3581400"/>
            <a:ext cx="7496482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C0F3"/>
              </a:buClr>
              <a:buSzPts val="2200"/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SASHANK NARAIN</a:t>
            </a:r>
            <a:endParaRPr/>
          </a:p>
        </p:txBody>
      </p:sp>
      <p:sp>
        <p:nvSpPr>
          <p:cNvPr id="212" name="Google Shape;212;p31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0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A REAL-WORLD ANALOGY OF FIREWALLS</a:t>
            </a:r>
            <a:endParaRPr/>
          </a:p>
        </p:txBody>
      </p:sp>
      <p:sp>
        <p:nvSpPr>
          <p:cNvPr id="290" name="Google Shape;290;p40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person standing next to a lamp&#10;&#10;Description automatically generated with low confidence" id="291" name="Google Shape;29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84821" y="1066800"/>
            <a:ext cx="4198289" cy="559516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0"/>
          <p:cNvSpPr txBox="1"/>
          <p:nvPr/>
        </p:nvSpPr>
        <p:spPr>
          <a:xfrm>
            <a:off x="3705309" y="6614779"/>
            <a:ext cx="4428877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https://www.publicdomainpictures.net/en/view-image.php?image=7785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1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STATEFUL INSPECTION FIREWALL</a:t>
            </a:r>
            <a:endParaRPr/>
          </a:p>
        </p:txBody>
      </p:sp>
      <p:sp>
        <p:nvSpPr>
          <p:cNvPr id="299" name="Google Shape;299;p41"/>
          <p:cNvSpPr txBox="1"/>
          <p:nvPr>
            <p:ph idx="1" type="body"/>
          </p:nvPr>
        </p:nvSpPr>
        <p:spPr>
          <a:xfrm>
            <a:off x="746919" y="1295400"/>
            <a:ext cx="10668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265" lvl="0" marL="342265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 common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type of firewall</a:t>
            </a:r>
            <a:endParaRPr/>
          </a:p>
          <a:p>
            <a:pPr indent="-342265" lvl="0" marL="342265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Firewall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decisions based on packet type and state information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115" lvl="1" marL="742315" rtl="0" algn="l">
              <a:spcBef>
                <a:spcPts val="0"/>
              </a:spcBef>
              <a:spcAft>
                <a:spcPts val="0"/>
              </a:spcAft>
              <a:buSzPts val="2200"/>
              <a:buChar char="–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States: related, established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41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1" name="Google Shape;301;p4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3329" y="2774041"/>
            <a:ext cx="8535179" cy="2125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2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EXAMPLE OF A STATEFUL INSPECTION FIREWALL</a:t>
            </a:r>
            <a:endParaRPr/>
          </a:p>
        </p:txBody>
      </p:sp>
      <p:sp>
        <p:nvSpPr>
          <p:cNvPr id="307" name="Google Shape;307;p42"/>
          <p:cNvSpPr txBox="1"/>
          <p:nvPr>
            <p:ph idx="1" type="body"/>
          </p:nvPr>
        </p:nvSpPr>
        <p:spPr>
          <a:xfrm>
            <a:off x="746919" y="1295400"/>
            <a:ext cx="10668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860" lvl="0" marL="342860" rtl="0" algn="l">
              <a:spcBef>
                <a:spcPts val="480"/>
              </a:spcBef>
              <a:spcAft>
                <a:spcPts val="0"/>
              </a:spcAft>
              <a:buSzPts val="2600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Assuming </a:t>
            </a: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X is the IP address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of a node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42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309" name="Google Shape;309;p42"/>
          <p:cNvGraphicFramePr/>
          <p:nvPr/>
        </p:nvGraphicFramePr>
        <p:xfrm>
          <a:off x="746918" y="25908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{74DD0658-A0ED-480D-8DF6-8705F765ACBF}</a:tableStyleId>
              </a:tblPr>
              <a:tblGrid>
                <a:gridCol w="1778000"/>
                <a:gridCol w="1778000"/>
                <a:gridCol w="1778000"/>
                <a:gridCol w="1778000"/>
                <a:gridCol w="1778000"/>
                <a:gridCol w="1778000"/>
              </a:tblGrid>
              <a:tr h="364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Rule No</a:t>
                      </a:r>
                      <a:endParaRPr/>
                    </a:p>
                  </a:txBody>
                  <a:tcPr marT="45600" marB="45600" marR="91225" marL="912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Protocol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Source IP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Destination IP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Destination Port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Action</a:t>
                      </a:r>
                      <a:endParaRPr/>
                    </a:p>
                  </a:txBody>
                  <a:tcPr marT="45600" marB="45600" marR="91225" marL="91225"/>
                </a:tc>
              </a:tr>
              <a:tr h="364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TCP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 (SSH)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Allow</a:t>
                      </a:r>
                      <a:endParaRPr/>
                    </a:p>
                  </a:txBody>
                  <a:tcPr marT="45600" marB="45600" marR="91225" marL="91225"/>
                </a:tc>
              </a:tr>
              <a:tr h="364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UDP</a:t>
                      </a:r>
                      <a:endParaRPr b="1" sz="15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 b="1" sz="15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53 (DNS)</a:t>
                      </a:r>
                      <a:endParaRPr b="1" sz="15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Allow</a:t>
                      </a:r>
                      <a:endParaRPr/>
                    </a:p>
                  </a:txBody>
                  <a:tcPr marT="45600" marB="45600" marR="91225" marL="91225"/>
                </a:tc>
              </a:tr>
              <a:tr h="364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TCP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</a:t>
                      </a:r>
                      <a:endParaRPr b="1" sz="15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80 (HTTP)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Allow</a:t>
                      </a:r>
                      <a:endParaRPr b="1" sz="15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</a:tr>
              <a:tr h="364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TCP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443 (HTTPS)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Allow</a:t>
                      </a:r>
                      <a:endParaRPr/>
                    </a:p>
                  </a:txBody>
                  <a:tcPr marT="45600" marB="45600" marR="91225" marL="91225"/>
                </a:tc>
              </a:tr>
              <a:tr h="364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libri"/>
                        <a:buNone/>
                      </a:pPr>
                      <a:r>
                        <a:rPr b="1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Deny</a:t>
                      </a:r>
                      <a:endParaRPr/>
                    </a:p>
                  </a:txBody>
                  <a:tcPr marT="45600" marB="45600" marR="91225" marL="912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3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LINUX UNCOMPLICATED FIREWALL (UFW) EXAMPLE</a:t>
            </a:r>
            <a:endParaRPr/>
          </a:p>
        </p:txBody>
      </p:sp>
      <p:sp>
        <p:nvSpPr>
          <p:cNvPr id="315" name="Google Shape;315;p43"/>
          <p:cNvSpPr txBox="1"/>
          <p:nvPr>
            <p:ph idx="1" type="body"/>
          </p:nvPr>
        </p:nvSpPr>
        <p:spPr>
          <a:xfrm>
            <a:off x="746919" y="1295400"/>
            <a:ext cx="10668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85717" lvl="1" marL="742863" rtl="0" algn="l"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ufw default deny incoming</a:t>
            </a:r>
            <a:endParaRPr/>
          </a:p>
          <a:p>
            <a:pPr indent="-285717" lvl="1" marL="742863" rtl="0" algn="l"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ufw default deny outgoing</a:t>
            </a:r>
            <a:endParaRPr/>
          </a:p>
          <a:p>
            <a:pPr indent="-285717" lvl="1" marL="742863" rtl="0" algn="l"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ufw allow in 22/tcp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85717" lvl="1" marL="742863" rtl="0" algn="l"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ufw allow out 53/udp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85717" lvl="1" marL="742863" rtl="0" algn="l"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ufw allow out 80/tcp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85717" lvl="1" marL="742863" rtl="0" algn="l"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ufw allow out 443/tcp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85717" lvl="1" marL="742863" rtl="0" algn="l"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ufw enable</a:t>
            </a:r>
            <a:endParaRPr/>
          </a:p>
        </p:txBody>
      </p:sp>
      <p:sp>
        <p:nvSpPr>
          <p:cNvPr id="316" name="Google Shape;316;p43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317" name="Google Shape;317;p43"/>
          <p:cNvGraphicFramePr/>
          <p:nvPr/>
        </p:nvGraphicFramePr>
        <p:xfrm>
          <a:off x="6080919" y="250015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{74DD0658-A0ED-480D-8DF6-8705F765ACBF}</a:tableStyleId>
              </a:tblPr>
              <a:tblGrid>
                <a:gridCol w="833800"/>
                <a:gridCol w="833800"/>
                <a:gridCol w="833800"/>
                <a:gridCol w="833800"/>
                <a:gridCol w="833800"/>
                <a:gridCol w="833800"/>
              </a:tblGrid>
              <a:tr h="3799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Rule No</a:t>
                      </a:r>
                      <a:endParaRPr/>
                    </a:p>
                  </a:txBody>
                  <a:tcPr marT="45600" marB="45600" marR="91225" marL="912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Protocol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Source IP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Destination IP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Destination Port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Action</a:t>
                      </a:r>
                      <a:endParaRPr/>
                    </a:p>
                  </a:txBody>
                  <a:tcPr marT="45600" marB="45600" marR="91225" marL="91225"/>
                </a:tc>
              </a:tr>
              <a:tr h="233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TCP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 (SSH)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Allow</a:t>
                      </a:r>
                      <a:endParaRPr/>
                    </a:p>
                  </a:txBody>
                  <a:tcPr marT="45600" marB="45600" marR="91225" marL="91225"/>
                </a:tc>
              </a:tr>
              <a:tr h="233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UDP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i="0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i="0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 b="1" sz="1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53 (DNS)</a:t>
                      </a:r>
                      <a:endParaRPr b="1" sz="1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Allow</a:t>
                      </a:r>
                      <a:endParaRPr/>
                    </a:p>
                  </a:txBody>
                  <a:tcPr marT="45600" marB="45600" marR="91225" marL="91225"/>
                </a:tc>
              </a:tr>
              <a:tr h="233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TCP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i="0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</a:t>
                      </a:r>
                      <a:endParaRPr b="1" sz="1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i="0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80 (HTTP)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Allow</a:t>
                      </a:r>
                      <a:endParaRPr b="1" sz="1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</a:tr>
              <a:tr h="233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TCP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i="0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i="0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443 (HTTPS)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Allow</a:t>
                      </a:r>
                      <a:endParaRPr/>
                    </a:p>
                  </a:txBody>
                  <a:tcPr marT="45600" marB="45600" marR="91225" marL="91225"/>
                </a:tc>
              </a:tr>
              <a:tr h="233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i="0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i="0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Any</a:t>
                      </a:r>
                      <a:endParaRPr/>
                    </a:p>
                  </a:txBody>
                  <a:tcPr marT="45600" marB="45600" marR="91225" marL="912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Deny</a:t>
                      </a:r>
                      <a:endParaRPr/>
                    </a:p>
                  </a:txBody>
                  <a:tcPr marT="45600" marB="45600" marR="91225" marL="912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4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LINUX UNCOMPLICATED FIREWALL (UFW) DEMO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3" name="Google Shape;323;p44"/>
          <p:cNvSpPr txBox="1"/>
          <p:nvPr>
            <p:ph idx="1" type="body"/>
          </p:nvPr>
        </p:nvSpPr>
        <p:spPr>
          <a:xfrm>
            <a:off x="746919" y="1295400"/>
            <a:ext cx="10668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00"/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00"/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00"/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00"/>
              <a:buNone/>
            </a:pPr>
            <a:r>
              <a:rPr b="1" lang="en-US" sz="4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UFW</a:t>
            </a:r>
            <a:r>
              <a:rPr b="1"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Demo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44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THE INTERNET IN 1970</a:t>
            </a:r>
            <a:endParaRPr/>
          </a:p>
        </p:txBody>
      </p:sp>
      <p:sp>
        <p:nvSpPr>
          <p:cNvPr id="218" name="Google Shape;218;p32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picture containing sky, text, tree&#10;&#10;Description generated with very high confidence" id="219" name="Google Shape;21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1120" y="1289147"/>
            <a:ext cx="7379597" cy="4611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2"/>
          <p:cNvSpPr txBox="1"/>
          <p:nvPr/>
        </p:nvSpPr>
        <p:spPr>
          <a:xfrm>
            <a:off x="5001370" y="5201203"/>
            <a:ext cx="1969054" cy="368334"/>
          </a:xfrm>
          <a:prstGeom prst="rect">
            <a:avLst/>
          </a:prstGeom>
          <a:noFill/>
          <a:ln>
            <a:noFill/>
          </a:ln>
        </p:spPr>
        <p:txBody>
          <a:bodyPr anchorCtr="0" anchor="t" bIns="45600" lIns="91200" spcFirstLastPara="1" rIns="91200" wrap="square" tIns="456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9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ARPANET (1970)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THE INTERNET NOW...</a:t>
            </a:r>
            <a:endParaRPr/>
          </a:p>
        </p:txBody>
      </p:sp>
      <p:sp>
        <p:nvSpPr>
          <p:cNvPr id="226" name="Google Shape;226;p33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33"/>
          <p:cNvSpPr txBox="1"/>
          <p:nvPr/>
        </p:nvSpPr>
        <p:spPr>
          <a:xfrm>
            <a:off x="3201984" y="5851667"/>
            <a:ext cx="5748369" cy="3676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600" lIns="91200" spcFirstLastPara="1" rIns="91200" wrap="square" tIns="456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 of the Internet in 2020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" name="Google Shape;22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0048" y="1144774"/>
            <a:ext cx="5930305" cy="471481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3"/>
          <p:cNvSpPr txBox="1"/>
          <p:nvPr/>
        </p:nvSpPr>
        <p:spPr>
          <a:xfrm>
            <a:off x="5041365" y="6105183"/>
            <a:ext cx="14743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Opte Project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NETWORKS ARE ALWAYS UNDER THREAT</a:t>
            </a:r>
            <a:endParaRPr/>
          </a:p>
        </p:txBody>
      </p:sp>
      <p:sp>
        <p:nvSpPr>
          <p:cNvPr id="235" name="Google Shape;235;p34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36" name="Google Shape;236;p34"/>
          <p:cNvGrpSpPr/>
          <p:nvPr/>
        </p:nvGrpSpPr>
        <p:grpSpPr>
          <a:xfrm>
            <a:off x="1205290" y="1160373"/>
            <a:ext cx="9751257" cy="4858969"/>
            <a:chOff x="746919" y="989176"/>
            <a:chExt cx="10452308" cy="5130346"/>
          </a:xfrm>
        </p:grpSpPr>
        <p:pic>
          <p:nvPicPr>
            <p:cNvPr descr="Chart, bar chart&#10;&#10;Description automatically generated" id="237" name="Google Shape;237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46919" y="989176"/>
              <a:ext cx="10452308" cy="513034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8" name="Google Shape;238;p34"/>
            <p:cNvSpPr/>
            <p:nvPr/>
          </p:nvSpPr>
          <p:spPr>
            <a:xfrm>
              <a:off x="1558456" y="3681454"/>
              <a:ext cx="4643561" cy="429370"/>
            </a:xfrm>
            <a:prstGeom prst="rect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34"/>
            <p:cNvSpPr/>
            <p:nvPr/>
          </p:nvSpPr>
          <p:spPr>
            <a:xfrm>
              <a:off x="1558456" y="4347652"/>
              <a:ext cx="4643561" cy="429370"/>
            </a:xfrm>
            <a:prstGeom prst="rect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0" name="Google Shape;240;p34"/>
          <p:cNvSpPr txBox="1"/>
          <p:nvPr/>
        </p:nvSpPr>
        <p:spPr>
          <a:xfrm>
            <a:off x="5295950" y="6019342"/>
            <a:ext cx="139429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SolarWinds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5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CAUSES OF NETWORK THREATS - UNKNOWN PERIMETER</a:t>
            </a:r>
            <a:endParaRPr/>
          </a:p>
        </p:txBody>
      </p:sp>
      <p:sp>
        <p:nvSpPr>
          <p:cNvPr id="247" name="Google Shape;247;p35"/>
          <p:cNvSpPr txBox="1"/>
          <p:nvPr>
            <p:ph idx="1" type="body"/>
          </p:nvPr>
        </p:nvSpPr>
        <p:spPr>
          <a:xfrm>
            <a:off x="5880893" y="1295400"/>
            <a:ext cx="5534025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860" lvl="0" marL="34286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Networks change all the time</a:t>
            </a:r>
            <a:endParaRPr/>
          </a:p>
          <a:p>
            <a:pPr indent="-285717" lvl="1" marL="742863" rtl="0" algn="l">
              <a:spcBef>
                <a:spcPts val="0"/>
              </a:spcBef>
              <a:spcAft>
                <a:spcPts val="0"/>
              </a:spcAft>
              <a:buSzPts val="2200"/>
              <a:buChar char="–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Large networks are 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difficult to manage</a:t>
            </a:r>
            <a:endParaRPr/>
          </a:p>
          <a:p>
            <a:pPr indent="-285717" lvl="1" marL="742863" rtl="0" algn="l">
              <a:spcBef>
                <a:spcPts val="0"/>
              </a:spcBef>
              <a:spcAft>
                <a:spcPts val="0"/>
              </a:spcAft>
              <a:buSzPts val="2200"/>
              <a:buChar char="–"/>
            </a:pP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Nodes may be in multiple networks</a:t>
            </a:r>
            <a:endParaRPr/>
          </a:p>
        </p:txBody>
      </p:sp>
      <p:sp>
        <p:nvSpPr>
          <p:cNvPr id="248" name="Google Shape;248;p35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ig06-07.eps" id="249" name="Google Shape;249;p3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6919" y="1295400"/>
            <a:ext cx="5133974" cy="48031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clipart&#10;&#10;Description automatically generated" id="250" name="Google Shape;250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20684" y="1735975"/>
            <a:ext cx="400396" cy="400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6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CAUSES OF NETWORK THREATS - UNKNOWN PATH</a:t>
            </a:r>
            <a:endParaRPr/>
          </a:p>
        </p:txBody>
      </p:sp>
      <p:sp>
        <p:nvSpPr>
          <p:cNvPr id="257" name="Google Shape;257;p36"/>
          <p:cNvSpPr txBox="1"/>
          <p:nvPr>
            <p:ph idx="1" type="body"/>
          </p:nvPr>
        </p:nvSpPr>
        <p:spPr>
          <a:xfrm>
            <a:off x="746919" y="1295400"/>
            <a:ext cx="10668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860" lvl="0" marL="34286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400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There may be </a:t>
            </a: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many paths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, including untrustworthy ones, from one node to another</a:t>
            </a:r>
            <a:endParaRPr/>
          </a:p>
        </p:txBody>
      </p:sp>
      <p:sp>
        <p:nvSpPr>
          <p:cNvPr id="258" name="Google Shape;258;p36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ig06-08.eps" id="259" name="Google Shape;259;p3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0918" y="1905196"/>
            <a:ext cx="7620001" cy="43247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clipart&#10;&#10;Description automatically generated" id="260" name="Google Shape;260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32842" y="2134986"/>
            <a:ext cx="400396" cy="400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7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SCANNING A NETWORK FOR AVAILABLE SERVERS</a:t>
            </a:r>
            <a:endParaRPr/>
          </a:p>
        </p:txBody>
      </p:sp>
      <p:sp>
        <p:nvSpPr>
          <p:cNvPr id="266" name="Google Shape;266;p37"/>
          <p:cNvSpPr txBox="1"/>
          <p:nvPr>
            <p:ph idx="1" type="body"/>
          </p:nvPr>
        </p:nvSpPr>
        <p:spPr>
          <a:xfrm>
            <a:off x="746919" y="1295400"/>
            <a:ext cx="10668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265" lvl="0" marL="342265" rtl="0" algn="l"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b="1" lang="en-US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nmap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– Very popular open-source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network scanner</a:t>
            </a:r>
            <a:endParaRPr/>
          </a:p>
          <a:p>
            <a:pPr indent="-342265" lvl="2" marL="742269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00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Scan wide-range of devices in the network</a:t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00"/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00"/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600"/>
              <a:buNone/>
            </a:pPr>
            <a:r>
              <a:rPr b="1" lang="en-US" sz="4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nmap</a:t>
            </a:r>
            <a:r>
              <a:rPr b="1"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Demo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37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PROTECTION FROM NETWORK ATTACKS</a:t>
            </a:r>
            <a:endParaRPr/>
          </a:p>
        </p:txBody>
      </p:sp>
      <p:sp>
        <p:nvSpPr>
          <p:cNvPr id="274" name="Google Shape;274;p38"/>
          <p:cNvSpPr txBox="1"/>
          <p:nvPr>
            <p:ph idx="1" type="body"/>
          </p:nvPr>
        </p:nvSpPr>
        <p:spPr>
          <a:xfrm>
            <a:off x="746919" y="1295400"/>
            <a:ext cx="10668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860" lvl="0" marL="34286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Put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nodes into zones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based on their sensitivity</a:t>
            </a:r>
            <a:endParaRPr/>
          </a:p>
          <a:p>
            <a:pPr indent="-342860" lvl="0" marL="34286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 a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firewall for each zone (Network Firewall)</a:t>
            </a:r>
            <a:endParaRPr/>
          </a:p>
          <a:p>
            <a:pPr indent="-342860" lvl="0" marL="34286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 a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firewall on each node (Host-based Firewall)</a:t>
            </a:r>
            <a:endParaRPr/>
          </a:p>
        </p:txBody>
      </p:sp>
      <p:sp>
        <p:nvSpPr>
          <p:cNvPr id="275" name="Google Shape;275;p38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ig06-62.eps" id="276" name="Google Shape;276;p3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3260" l="-2200" r="-2606" t="-1997"/>
          <a:stretch/>
        </p:blipFill>
        <p:spPr>
          <a:xfrm>
            <a:off x="2941637" y="2330031"/>
            <a:ext cx="6106947" cy="4391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 txBox="1"/>
          <p:nvPr>
            <p:ph type="title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68B3"/>
              </a:buClr>
              <a:buSzPts val="2800"/>
              <a:buFont typeface="Century Gothic"/>
              <a:buNone/>
            </a:pPr>
            <a:r>
              <a:rPr lang="en-US"/>
              <a:t>WHAT IS A FIREWALL?</a:t>
            </a:r>
            <a:endParaRPr/>
          </a:p>
        </p:txBody>
      </p:sp>
      <p:sp>
        <p:nvSpPr>
          <p:cNvPr id="282" name="Google Shape;282;p39"/>
          <p:cNvSpPr txBox="1"/>
          <p:nvPr>
            <p:ph idx="1" type="body"/>
          </p:nvPr>
        </p:nvSpPr>
        <p:spPr>
          <a:xfrm>
            <a:off x="746919" y="1295400"/>
            <a:ext cx="10668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860" lvl="0" marL="342860" rtl="0" algn="l">
              <a:spcBef>
                <a:spcPts val="480"/>
              </a:spcBef>
              <a:spcAft>
                <a:spcPts val="0"/>
              </a:spcAft>
              <a:buSzPts val="2600"/>
              <a:buChar char="•"/>
            </a:pPr>
            <a:r>
              <a:rPr b="1" lang="en-US" sz="2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Firewall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A device that filters data between a trusted or “inside” network and untrusted or “outside” network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17" lvl="1" marL="742863" rtl="0" algn="l">
              <a:spcBef>
                <a:spcPts val="0"/>
              </a:spcBef>
              <a:spcAft>
                <a:spcPts val="0"/>
              </a:spcAft>
              <a:buSzPts val="2600"/>
              <a:buChar char="–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Defines a 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 of rules that determine what can or cannot pass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through</a:t>
            </a:r>
            <a:endParaRPr/>
          </a:p>
        </p:txBody>
      </p:sp>
      <p:sp>
        <p:nvSpPr>
          <p:cNvPr id="283" name="Google Shape;283;p39"/>
          <p:cNvSpPr txBox="1"/>
          <p:nvPr>
            <p:ph idx="12" type="sldNum"/>
          </p:nvPr>
        </p:nvSpPr>
        <p:spPr>
          <a:xfrm>
            <a:off x="5880894" y="6356350"/>
            <a:ext cx="400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picture containing text, clipart&#10;&#10;Description automatically generated" id="284" name="Google Shape;28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6499" y="2856111"/>
            <a:ext cx="5128839" cy="2317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A1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lank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